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7" r:id="rId6"/>
    <p:sldId id="259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zapekGergo/NetBank" TargetMode="External"/><Relationship Id="rId2" Type="http://schemas.openxmlformats.org/officeDocument/2006/relationships/hyperlink" Target="https://www.linkedin.com/in/gerg&#337;-szape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09749" y="558680"/>
            <a:ext cx="9335588" cy="1646302"/>
          </a:xfrm>
        </p:spPr>
        <p:txBody>
          <a:bodyPr/>
          <a:lstStyle/>
          <a:p>
            <a:pPr algn="l"/>
            <a:r>
              <a:rPr lang="hu-HU" dirty="0" err="1"/>
              <a:t>NetBank</a:t>
            </a:r>
            <a:r>
              <a:rPr lang="hu-HU" dirty="0"/>
              <a:t> Alkalmazás projekt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862149" y="2596502"/>
            <a:ext cx="7766936" cy="1096899"/>
          </a:xfrm>
        </p:spPr>
        <p:txBody>
          <a:bodyPr>
            <a:normAutofit/>
          </a:bodyPr>
          <a:lstStyle/>
          <a:p>
            <a:pPr algn="l"/>
            <a:r>
              <a:rPr lang="hu-HU" sz="3600" dirty="0"/>
              <a:t>Szapek Gergő</a:t>
            </a:r>
          </a:p>
        </p:txBody>
      </p:sp>
    </p:spTree>
    <p:extLst>
      <p:ext uri="{BB962C8B-B14F-4D97-AF65-F5344CB8AC3E}">
        <p14:creationId xmlns:p14="http://schemas.microsoft.com/office/powerpoint/2010/main" val="1675425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0526"/>
          </a:xfrm>
        </p:spPr>
        <p:txBody>
          <a:bodyPr/>
          <a:lstStyle/>
          <a:p>
            <a:r>
              <a:rPr lang="hu-HU" dirty="0"/>
              <a:t>Tovább fejlesztési lehetőségek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90248" y="1272312"/>
            <a:ext cx="9572655" cy="4475345"/>
          </a:xfrm>
        </p:spPr>
        <p:txBody>
          <a:bodyPr>
            <a:normAutofit/>
          </a:bodyPr>
          <a:lstStyle/>
          <a:p>
            <a:r>
              <a:rPr lang="hu-HU" sz="2800" dirty="0"/>
              <a:t>Windows Service az Adatbázishoz</a:t>
            </a:r>
          </a:p>
          <a:p>
            <a:pPr marL="0" indent="0">
              <a:buNone/>
            </a:pPr>
            <a:endParaRPr lang="hu-HU" sz="2800" dirty="0"/>
          </a:p>
          <a:p>
            <a:r>
              <a:rPr lang="hu-HU" sz="2800" dirty="0"/>
              <a:t>Napi árfolyamok mutatása</a:t>
            </a:r>
          </a:p>
          <a:p>
            <a:pPr marL="0" indent="0">
              <a:buNone/>
            </a:pPr>
            <a:endParaRPr lang="hu-HU" sz="2800" dirty="0"/>
          </a:p>
          <a:p>
            <a:r>
              <a:rPr lang="hu-HU" sz="2800" dirty="0"/>
              <a:t>Felhasználó bankkártya nyilvántartás</a:t>
            </a:r>
          </a:p>
          <a:p>
            <a:endParaRPr lang="hu-HU" sz="2800" dirty="0"/>
          </a:p>
          <a:p>
            <a:r>
              <a:rPr lang="hu-HU" sz="2800" dirty="0"/>
              <a:t>Lapozás a Számlakivonathoz, illetve ennek a PDF-ben való mentése saját gépre</a:t>
            </a:r>
          </a:p>
        </p:txBody>
      </p:sp>
    </p:spTree>
    <p:extLst>
      <p:ext uri="{BB962C8B-B14F-4D97-AF65-F5344CB8AC3E}">
        <p14:creationId xmlns:p14="http://schemas.microsoft.com/office/powerpoint/2010/main" val="49723969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8370" y="917712"/>
            <a:ext cx="8596668" cy="1320800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08370" y="1345580"/>
            <a:ext cx="8596668" cy="3880773"/>
          </a:xfrm>
        </p:spPr>
        <p:txBody>
          <a:bodyPr/>
          <a:lstStyle/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Linked in:</a:t>
            </a:r>
          </a:p>
          <a:p>
            <a:pPr marL="0" indent="0" algn="ctr">
              <a:buNone/>
            </a:pPr>
            <a:r>
              <a:rPr lang="hu-HU" dirty="0">
                <a:hlinkClick r:id="rId2"/>
              </a:rPr>
              <a:t>https://www.linkedin.com/in/gergő-szapek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 err="1"/>
              <a:t>GitHub</a:t>
            </a:r>
            <a:r>
              <a:rPr lang="hu-HU"/>
              <a:t>:</a:t>
            </a:r>
            <a:endParaRPr lang="hu-HU" dirty="0"/>
          </a:p>
          <a:p>
            <a:pPr marL="0" indent="0" algn="ctr">
              <a:buNone/>
            </a:pPr>
            <a:r>
              <a:rPr lang="hu-HU" dirty="0">
                <a:hlinkClick r:id="rId3"/>
              </a:rPr>
              <a:t>https://github.com/SzapekGergo/NetBank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77058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5151" y="139337"/>
            <a:ext cx="8596668" cy="1320800"/>
          </a:xfrm>
        </p:spPr>
        <p:txBody>
          <a:bodyPr>
            <a:normAutofit/>
          </a:bodyPr>
          <a:lstStyle/>
          <a:p>
            <a:r>
              <a:rPr lang="hu-HU" sz="4400" dirty="0"/>
              <a:t>Az alkalmazáshoz szükséges volt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80945" y="1080726"/>
            <a:ext cx="9703283" cy="5311365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hu-HU" sz="4000" dirty="0"/>
              <a:t>Számlanyitó oldal --&gt; email küldés a generált számlaszámmal</a:t>
            </a:r>
          </a:p>
          <a:p>
            <a:pPr fontAlgn="base"/>
            <a:r>
              <a:rPr lang="hu-HU" sz="4000" dirty="0"/>
              <a:t>A számlaszámok egyediek legyenek</a:t>
            </a:r>
          </a:p>
          <a:p>
            <a:pPr fontAlgn="base"/>
            <a:r>
              <a:rPr lang="hu-HU" sz="4000" dirty="0"/>
              <a:t>Regisztrációs oldal (jelszó erősség ellenőrzése, jelszó titkosított tárolása)</a:t>
            </a:r>
          </a:p>
          <a:p>
            <a:pPr fontAlgn="base"/>
            <a:r>
              <a:rPr lang="hu-HU" sz="4000" dirty="0"/>
              <a:t>Belépés a felületre</a:t>
            </a:r>
          </a:p>
          <a:p>
            <a:pPr fontAlgn="base"/>
            <a:r>
              <a:rPr lang="hu-HU" sz="4000" dirty="0"/>
              <a:t>Számlatörténetem megtekintése, szűrők az oldalon</a:t>
            </a:r>
          </a:p>
          <a:p>
            <a:pPr fontAlgn="base"/>
            <a:r>
              <a:rPr lang="hu-HU" sz="4000" dirty="0"/>
              <a:t>Utalás indítása</a:t>
            </a:r>
          </a:p>
          <a:p>
            <a:pPr fontAlgn="base"/>
            <a:r>
              <a:rPr lang="hu-HU" sz="4000" dirty="0"/>
              <a:t>Menü a navigációhoz</a:t>
            </a:r>
          </a:p>
          <a:p>
            <a:pPr fontAlgn="base"/>
            <a:r>
              <a:rPr lang="hu-HU" sz="4000" dirty="0"/>
              <a:t>Adatok tárolása adatbázisban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14456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23" y="1463040"/>
            <a:ext cx="8120560" cy="4241074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23" y="4393095"/>
            <a:ext cx="1823559" cy="87530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355" y="1463040"/>
            <a:ext cx="11906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7776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3695179" cy="668858"/>
          </a:xfrm>
        </p:spPr>
        <p:txBody>
          <a:bodyPr/>
          <a:lstStyle/>
          <a:p>
            <a:r>
              <a:rPr lang="hu-HU" dirty="0"/>
              <a:t>Adatbázis modell</a:t>
            </a:r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197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77334" y="278674"/>
            <a:ext cx="8596668" cy="1320800"/>
          </a:xfrm>
        </p:spPr>
        <p:txBody>
          <a:bodyPr/>
          <a:lstStyle/>
          <a:p>
            <a:r>
              <a:rPr lang="hu-HU" dirty="0"/>
              <a:t>Egyedi számlaszám generálás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29" y="1863634"/>
            <a:ext cx="4637571" cy="4994366"/>
          </a:xfrm>
          <a:prstGeom prst="rect">
            <a:avLst/>
          </a:prstGeom>
        </p:spPr>
      </p:pic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057"/>
            <a:ext cx="7524928" cy="5783943"/>
          </a:xfrm>
        </p:spPr>
      </p:pic>
    </p:spTree>
    <p:extLst>
      <p:ext uri="{BB962C8B-B14F-4D97-AF65-F5344CB8AC3E}">
        <p14:creationId xmlns:p14="http://schemas.microsoft.com/office/powerpoint/2010/main" val="34676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716480" y="223962"/>
            <a:ext cx="3270111" cy="660400"/>
          </a:xfrm>
        </p:spPr>
        <p:txBody>
          <a:bodyPr/>
          <a:lstStyle/>
          <a:p>
            <a:r>
              <a:rPr lang="hu-HU" dirty="0"/>
              <a:t>Email Küldése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71061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77334" y="87085"/>
            <a:ext cx="8596668" cy="1320800"/>
          </a:xfrm>
        </p:spPr>
        <p:txBody>
          <a:bodyPr/>
          <a:lstStyle/>
          <a:p>
            <a:r>
              <a:rPr lang="hu-HU" dirty="0"/>
              <a:t>Regisztrációs Folyamat</a:t>
            </a:r>
          </a:p>
        </p:txBody>
      </p:sp>
      <p:pic>
        <p:nvPicPr>
          <p:cNvPr id="4" name="2018-06-15-0933-4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394" y="747485"/>
            <a:ext cx="10704768" cy="6020970"/>
          </a:xfrm>
        </p:spPr>
      </p:pic>
    </p:spTree>
    <p:extLst>
      <p:ext uri="{BB962C8B-B14F-4D97-AF65-F5344CB8AC3E}">
        <p14:creationId xmlns:p14="http://schemas.microsoft.com/office/powerpoint/2010/main" val="278156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fő oldala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8" y="1150731"/>
            <a:ext cx="8774780" cy="4262448"/>
          </a:xfrm>
        </p:spPr>
      </p:pic>
    </p:spTree>
    <p:extLst>
      <p:ext uri="{BB962C8B-B14F-4D97-AF65-F5344CB8AC3E}">
        <p14:creationId xmlns:p14="http://schemas.microsoft.com/office/powerpoint/2010/main" val="36734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Utalás indítása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8854827" cy="4166704"/>
          </a:xfrm>
        </p:spPr>
      </p:pic>
    </p:spTree>
    <p:extLst>
      <p:ext uri="{BB962C8B-B14F-4D97-AF65-F5344CB8AC3E}">
        <p14:creationId xmlns:p14="http://schemas.microsoft.com/office/powerpoint/2010/main" val="7371264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zet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</TotalTime>
  <Words>119</Words>
  <Application>Microsoft Office PowerPoint</Application>
  <PresentationFormat>Szélesvásznú</PresentationFormat>
  <Paragraphs>34</Paragraphs>
  <Slides>11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Fazetta</vt:lpstr>
      <vt:lpstr>NetBank Alkalmazás projekt</vt:lpstr>
      <vt:lpstr>Az alkalmazáshoz szükséges volt</vt:lpstr>
      <vt:lpstr>Felhasznált Technológiák</vt:lpstr>
      <vt:lpstr>Adatbázis modell</vt:lpstr>
      <vt:lpstr>Egyedi számlaszám generálás</vt:lpstr>
      <vt:lpstr>Email Küldése</vt:lpstr>
      <vt:lpstr>Regisztrációs Folyamat</vt:lpstr>
      <vt:lpstr>Felhasználó fő oldala</vt:lpstr>
      <vt:lpstr>Utalás indítása</vt:lpstr>
      <vt:lpstr>Tovább fejlesztési lehetőségek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NetBank Alkalmazás projekt</dc:title>
  <dc:creator>Gergő Szapek</dc:creator>
  <cp:lastModifiedBy>Görzsöny Balázs</cp:lastModifiedBy>
  <cp:revision>54</cp:revision>
  <dcterms:created xsi:type="dcterms:W3CDTF">2018-06-15T07:47:26Z</dcterms:created>
  <dcterms:modified xsi:type="dcterms:W3CDTF">2018-06-20T08:54:05Z</dcterms:modified>
</cp:coreProperties>
</file>